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6"/>
    <p:sldId id="257" r:id="rId10"/>
    <p:sldId id="258" r:id="rId12"/>
    <p:sldId id="259" r:id="rId14"/>
    <p:sldId id="260" r:id="rId16"/>
    <p:sldId id="261" r:id="rId18"/>
    <p:sldId id="262" r:id="rId20"/>
    <p:sldId id="263" r:id="rId22"/>
    <p:sldId id="264" r:id="rId24"/>
    <p:sldId id="265" r:id="rId26"/>
    <p:sldId id="266" r:id="rId28"/>
    <p:sldId id="267" r:id="rId30"/>
    <p:sldId id="268" r:id="rId32"/>
    <p:sldId id="269" r:id="rId34"/>
    <p:sldId id="270" r:id="rId36"/>
    <p:sldId id="271" r:id="rId38"/>
    <p:sldId id="272" r:id="rId40"/>
    <p:sldId id="273" r:id="rId42"/>
    <p:sldId id="274" r:id="rId44"/>
    <p:sldId id="275" r:id="rId46"/>
    <p:sldId id="276" r:id="rId48"/>
    <p:sldId id="277" r:id="rId50"/>
    <p:sldId id="278" r:id="rId52"/>
    <p:sldId id="279" r:id="rId54"/>
    <p:sldId id="280" r:id="rId56"/>
    <p:sldId id="281" r:id="rId58"/>
    <p:sldId id="282" r:id="rId60"/>
    <p:sldId id="283" r:id="rId62"/>
    <p:sldId id="284" r:id="rId64"/>
    <p:sldId id="285" r:id="rId66"/>
    <p:sldId id="286" r:id="rId68"/>
    <p:sldId id="287" r:id="rId70"/>
    <p:sldId id="288" r:id="rId72"/>
  </p:sldIdLst>
  <p:sldSz cx="24384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2.xml" Type="http://schemas.openxmlformats.org/officeDocument/2006/relationships/slide"/><Relationship Id="rId11" Target="notesSlides/notesSlide2.xml" Type="http://schemas.openxmlformats.org/officeDocument/2006/relationships/notesSlide"/><Relationship Id="rId12" Target="slides/slide3.xml" Type="http://schemas.openxmlformats.org/officeDocument/2006/relationships/slide"/><Relationship Id="rId13" Target="notesSlides/notesSlide3.xml" Type="http://schemas.openxmlformats.org/officeDocument/2006/relationships/notesSlide"/><Relationship Id="rId14" Target="slides/slide4.xml" Type="http://schemas.openxmlformats.org/officeDocument/2006/relationships/slide"/><Relationship Id="rId15" Target="notesSlides/notesSlide4.xml" Type="http://schemas.openxmlformats.org/officeDocument/2006/relationships/notesSlide"/><Relationship Id="rId16" Target="slides/slide5.xml" Type="http://schemas.openxmlformats.org/officeDocument/2006/relationships/slide"/><Relationship Id="rId17" Target="notesSlides/notesSlide5.xml" Type="http://schemas.openxmlformats.org/officeDocument/2006/relationships/notesSlide"/><Relationship Id="rId18" Target="slides/slide6.xml" Type="http://schemas.openxmlformats.org/officeDocument/2006/relationships/slide"/><Relationship Id="rId19" Target="notesSlides/notesSlide6.xml" Type="http://schemas.openxmlformats.org/officeDocument/2006/relationships/notes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21" Target="notesSlides/notesSlide7.xml" Type="http://schemas.openxmlformats.org/officeDocument/2006/relationships/notesSlide"/><Relationship Id="rId22" Target="slides/slide8.xml" Type="http://schemas.openxmlformats.org/officeDocument/2006/relationships/slide"/><Relationship Id="rId23" Target="notesSlides/notesSlide8.xml" Type="http://schemas.openxmlformats.org/officeDocument/2006/relationships/notesSlide"/><Relationship Id="rId24" Target="slides/slide9.xml" Type="http://schemas.openxmlformats.org/officeDocument/2006/relationships/slide"/><Relationship Id="rId25" Target="notesSlides/notesSlide9.xml" Type="http://schemas.openxmlformats.org/officeDocument/2006/relationships/notesSlide"/><Relationship Id="rId26" Target="slides/slide10.xml" Type="http://schemas.openxmlformats.org/officeDocument/2006/relationships/slide"/><Relationship Id="rId27" Target="notesSlides/notesSlide10.xml" Type="http://schemas.openxmlformats.org/officeDocument/2006/relationships/notesSlide"/><Relationship Id="rId28" Target="slides/slide11.xml" Type="http://schemas.openxmlformats.org/officeDocument/2006/relationships/slide"/><Relationship Id="rId29" Target="notesSlides/notesSlide11.xml" Type="http://schemas.openxmlformats.org/officeDocument/2006/relationships/notesSlide"/><Relationship Id="rId3" Target="viewProps.xml" Type="http://schemas.openxmlformats.org/officeDocument/2006/relationships/viewProps"/><Relationship Id="rId30" Target="slides/slide12.xml" Type="http://schemas.openxmlformats.org/officeDocument/2006/relationships/slide"/><Relationship Id="rId31" Target="notesSlides/notesSlide12.xml" Type="http://schemas.openxmlformats.org/officeDocument/2006/relationships/notesSlide"/><Relationship Id="rId32" Target="slides/slide13.xml" Type="http://schemas.openxmlformats.org/officeDocument/2006/relationships/slide"/><Relationship Id="rId33" Target="notesSlides/notesSlide13.xml" Type="http://schemas.openxmlformats.org/officeDocument/2006/relationships/notesSlide"/><Relationship Id="rId34" Target="slides/slide14.xml" Type="http://schemas.openxmlformats.org/officeDocument/2006/relationships/slide"/><Relationship Id="rId35" Target="notesSlides/notesSlide14.xml" Type="http://schemas.openxmlformats.org/officeDocument/2006/relationships/notesSlide"/><Relationship Id="rId36" Target="slides/slide15.xml" Type="http://schemas.openxmlformats.org/officeDocument/2006/relationships/slide"/><Relationship Id="rId37" Target="notesSlides/notesSlide15.xml" Type="http://schemas.openxmlformats.org/officeDocument/2006/relationships/notesSlide"/><Relationship Id="rId38" Target="slides/slide16.xml" Type="http://schemas.openxmlformats.org/officeDocument/2006/relationships/slide"/><Relationship Id="rId39" Target="notesSlides/notesSlide16.xml" Type="http://schemas.openxmlformats.org/officeDocument/2006/relationships/notesSlide"/><Relationship Id="rId4" Target="theme/theme1.xml" Type="http://schemas.openxmlformats.org/officeDocument/2006/relationships/theme"/><Relationship Id="rId40" Target="slides/slide17.xml" Type="http://schemas.openxmlformats.org/officeDocument/2006/relationships/slide"/><Relationship Id="rId41" Target="notesSlides/notesSlide17.xml" Type="http://schemas.openxmlformats.org/officeDocument/2006/relationships/notesSlide"/><Relationship Id="rId42" Target="slides/slide18.xml" Type="http://schemas.openxmlformats.org/officeDocument/2006/relationships/slide"/><Relationship Id="rId43" Target="notesSlides/notesSlide18.xml" Type="http://schemas.openxmlformats.org/officeDocument/2006/relationships/notesSlide"/><Relationship Id="rId44" Target="slides/slide19.xml" Type="http://schemas.openxmlformats.org/officeDocument/2006/relationships/slide"/><Relationship Id="rId45" Target="notesSlides/notesSlide19.xml" Type="http://schemas.openxmlformats.org/officeDocument/2006/relationships/notesSlide"/><Relationship Id="rId46" Target="slides/slide20.xml" Type="http://schemas.openxmlformats.org/officeDocument/2006/relationships/slide"/><Relationship Id="rId47" Target="notesSlides/notesSlide20.xml" Type="http://schemas.openxmlformats.org/officeDocument/2006/relationships/notesSlide"/><Relationship Id="rId48" Target="slides/slide21.xml" Type="http://schemas.openxmlformats.org/officeDocument/2006/relationships/slide"/><Relationship Id="rId49" Target="notesSlides/notesSlide21.xml" Type="http://schemas.openxmlformats.org/officeDocument/2006/relationships/notesSlide"/><Relationship Id="rId5" Target="tableStyles.xml" Type="http://schemas.openxmlformats.org/officeDocument/2006/relationships/tableStyles"/><Relationship Id="rId50" Target="slides/slide22.xml" Type="http://schemas.openxmlformats.org/officeDocument/2006/relationships/slide"/><Relationship Id="rId51" Target="notesSlides/notesSlide22.xml" Type="http://schemas.openxmlformats.org/officeDocument/2006/relationships/notesSlide"/><Relationship Id="rId52" Target="slides/slide23.xml" Type="http://schemas.openxmlformats.org/officeDocument/2006/relationships/slide"/><Relationship Id="rId53" Target="notesSlides/notesSlide23.xml" Type="http://schemas.openxmlformats.org/officeDocument/2006/relationships/notesSlide"/><Relationship Id="rId54" Target="slides/slide24.xml" Type="http://schemas.openxmlformats.org/officeDocument/2006/relationships/slide"/><Relationship Id="rId55" Target="notesSlides/notesSlide24.xml" Type="http://schemas.openxmlformats.org/officeDocument/2006/relationships/notesSlide"/><Relationship Id="rId56" Target="slides/slide25.xml" Type="http://schemas.openxmlformats.org/officeDocument/2006/relationships/slide"/><Relationship Id="rId57" Target="notesSlides/notesSlide25.xml" Type="http://schemas.openxmlformats.org/officeDocument/2006/relationships/notesSlide"/><Relationship Id="rId58" Target="slides/slide26.xml" Type="http://schemas.openxmlformats.org/officeDocument/2006/relationships/slide"/><Relationship Id="rId59" Target="notesSlides/notesSlide26.xml" Type="http://schemas.openxmlformats.org/officeDocument/2006/relationships/notesSlide"/><Relationship Id="rId6" Target="slides/slide1.xml" Type="http://schemas.openxmlformats.org/officeDocument/2006/relationships/slide"/><Relationship Id="rId60" Target="slides/slide27.xml" Type="http://schemas.openxmlformats.org/officeDocument/2006/relationships/slide"/><Relationship Id="rId61" Target="notesSlides/notesSlide27.xml" Type="http://schemas.openxmlformats.org/officeDocument/2006/relationships/notesSlide"/><Relationship Id="rId62" Target="slides/slide28.xml" Type="http://schemas.openxmlformats.org/officeDocument/2006/relationships/slide"/><Relationship Id="rId63" Target="notesSlides/notesSlide28.xml" Type="http://schemas.openxmlformats.org/officeDocument/2006/relationships/notesSlide"/><Relationship Id="rId64" Target="slides/slide29.xml" Type="http://schemas.openxmlformats.org/officeDocument/2006/relationships/slide"/><Relationship Id="rId65" Target="notesSlides/notesSlide29.xml" Type="http://schemas.openxmlformats.org/officeDocument/2006/relationships/notesSlide"/><Relationship Id="rId66" Target="slides/slide30.xml" Type="http://schemas.openxmlformats.org/officeDocument/2006/relationships/slide"/><Relationship Id="rId67" Target="notesSlides/notesSlide30.xml" Type="http://schemas.openxmlformats.org/officeDocument/2006/relationships/notesSlide"/><Relationship Id="rId68" Target="slides/slide31.xml" Type="http://schemas.openxmlformats.org/officeDocument/2006/relationships/slide"/><Relationship Id="rId69" Target="notesSlides/notesSlide31.xml" Type="http://schemas.openxmlformats.org/officeDocument/2006/relationships/notesSlide"/><Relationship Id="rId7" Target="notesMasters/notesMaster1.xml" Type="http://schemas.openxmlformats.org/officeDocument/2006/relationships/notesMaster"/><Relationship Id="rId70" Target="slides/slide32.xml" Type="http://schemas.openxmlformats.org/officeDocument/2006/relationships/slide"/><Relationship Id="rId71" Target="notesSlides/notesSlide32.xml" Type="http://schemas.openxmlformats.org/officeDocument/2006/relationships/notesSlide"/><Relationship Id="rId72" Target="slides/slide33.xml" Type="http://schemas.openxmlformats.org/officeDocument/2006/relationships/slide"/><Relationship Id="rId8" Target="theme/theme2.xml" Type="http://schemas.openxmlformats.org/officeDocument/2006/relationships/theme"/><Relationship Id="rId9" Target="notesSlides/notesSlide1.xml" Type="http://schemas.openxmlformats.org/officeDocument/2006/relationships/notesSlide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3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4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5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6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7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8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19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0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2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1.xml" Type="http://schemas.openxmlformats.org/officeDocument/2006/relationships/slide"/></Relationships>
</file>

<file path=ppt/notesSlides/_rels/notesSlide2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23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3.xml" Type="http://schemas.openxmlformats.org/officeDocument/2006/relationships/slide"/></Relationships>
</file>

<file path=ppt/notesSlides/_rels/notesSlide24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4.xml" Type="http://schemas.openxmlformats.org/officeDocument/2006/relationships/slide"/></Relationships>
</file>

<file path=ppt/notesSlides/_rels/notesSlide25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5.xml" Type="http://schemas.openxmlformats.org/officeDocument/2006/relationships/slide"/></Relationships>
</file>

<file path=ppt/notesSlides/_rels/notesSlide26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6.xml" Type="http://schemas.openxmlformats.org/officeDocument/2006/relationships/slide"/></Relationships>
</file>

<file path=ppt/notesSlides/_rels/notesSlide27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7.xml" Type="http://schemas.openxmlformats.org/officeDocument/2006/relationships/slide"/></Relationships>
</file>

<file path=ppt/notesSlides/_rels/notesSlide28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8.xml" Type="http://schemas.openxmlformats.org/officeDocument/2006/relationships/slide"/></Relationships>
</file>

<file path=ppt/notesSlides/_rels/notesSlide29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9.xml" Type="http://schemas.openxmlformats.org/officeDocument/2006/relationships/slide"/></Relationships>
</file>

<file path=ppt/notesSlides/_rels/notesSlide3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30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0.xml" Type="http://schemas.openxmlformats.org/officeDocument/2006/relationships/slide"/></Relationships>
</file>

<file path=ppt/notesSlides/_rels/notesSlide3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1.xml" Type="http://schemas.openxmlformats.org/officeDocument/2006/relationships/slide"/></Relationships>
</file>

<file path=ppt/notesSlides/_rels/notesSlide3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2.xml" Type="http://schemas.openxmlformats.org/officeDocument/2006/relationships/slide"/></Relationships>
</file>

<file path=ppt/notesSlides/_rels/notesSlide4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notesSlides/notesSlide1.xml" Type="http://schemas.openxmlformats.org/officeDocument/2006/relationships/notesSlid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notesSlides/notesSlide10.xml" Type="http://schemas.openxmlformats.org/officeDocument/2006/relationships/notesSlid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notesSlides/notesSlide11.xml" Type="http://schemas.openxmlformats.org/officeDocument/2006/relationships/notesSlid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notesSlides/notesSlide12.xml" Type="http://schemas.openxmlformats.org/officeDocument/2006/relationships/notesSlid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notesSlides/notesSlide13.xml" Type="http://schemas.openxmlformats.org/officeDocument/2006/relationships/notesSlid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notesSlides/notesSlide14.xml" Type="http://schemas.openxmlformats.org/officeDocument/2006/relationships/notesSlid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notesSlides/notesSlide15.xml" Type="http://schemas.openxmlformats.org/officeDocument/2006/relationships/notesSlid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notesSlides/notesSlide16.xml" Type="http://schemas.openxmlformats.org/officeDocument/2006/relationships/notesSlid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notesSlides/notesSlide17.xml" Type="http://schemas.openxmlformats.org/officeDocument/2006/relationships/notesSlid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notesSlides/notesSlide18.xml" Type="http://schemas.openxmlformats.org/officeDocument/2006/relationships/notesSlid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notesSlides/notesSlide19.xml" Type="http://schemas.openxmlformats.org/officeDocument/2006/relationships/notesSlid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notesSlides/notesSlide2.xml" Type="http://schemas.openxmlformats.org/officeDocument/2006/relationships/notesSlid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notesSlides/notesSlide20.xml" Type="http://schemas.openxmlformats.org/officeDocument/2006/relationships/notesSlid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notesSlides/notesSlide21.xml" Type="http://schemas.openxmlformats.org/officeDocument/2006/relationships/notesSlide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notesSlides/notesSlide22.xml" Type="http://schemas.openxmlformats.org/officeDocument/2006/relationships/notesSlide"/></Relationships>
</file>

<file path=ppt/slides/_rels/slide2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notesSlides/notesSlide23.xml" Type="http://schemas.openxmlformats.org/officeDocument/2006/relationships/notesSlide"/></Relationships>
</file>

<file path=ppt/slides/_rels/slide2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notesSlides/notesSlide24.xml" Type="http://schemas.openxmlformats.org/officeDocument/2006/relationships/notesSlide"/></Relationships>
</file>

<file path=ppt/slides/_rels/slide2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notesSlides/notesSlide25.xml" Type="http://schemas.openxmlformats.org/officeDocument/2006/relationships/notesSlide"/></Relationships>
</file>

<file path=ppt/slides/_rels/slide2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notesSlides/notesSlide26.xml" Type="http://schemas.openxmlformats.org/officeDocument/2006/relationships/notesSlide"/></Relationships>
</file>

<file path=ppt/slides/_rels/slide2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notesSlides/notesSlide27.xml" Type="http://schemas.openxmlformats.org/officeDocument/2006/relationships/notesSlide"/></Relationships>
</file>

<file path=ppt/slides/_rels/slide2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notesSlides/notesSlide28.xml" Type="http://schemas.openxmlformats.org/officeDocument/2006/relationships/notesSlide"/></Relationships>
</file>

<file path=ppt/slides/_rels/slide2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notesSlides/notesSlide29.xml" Type="http://schemas.openxmlformats.org/officeDocument/2006/relationships/notesSlid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notesSlides/notesSlide3.xml" Type="http://schemas.openxmlformats.org/officeDocument/2006/relationships/notesSlide"/></Relationships>
</file>

<file path=ppt/slides/_rels/slide3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notesSlides/notesSlide30.xml" Type="http://schemas.openxmlformats.org/officeDocument/2006/relationships/notesSlide"/></Relationships>
</file>

<file path=ppt/slides/_rels/slide3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notesSlides/notesSlide31.xml" Type="http://schemas.openxmlformats.org/officeDocument/2006/relationships/notesSlide"/></Relationships>
</file>

<file path=ppt/slides/_rels/slide3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notesSlides/notesSlide32.xml" Type="http://schemas.openxmlformats.org/officeDocument/2006/relationships/notesSlide"/></Relationships>
</file>

<file path=ppt/slides/_rels/slide3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https://prezi.com/view/J8NYuE9lyV1CpPE7eKMx/?utm_source=ppt_qr_code" TargetMode="External" Type="http://schemas.openxmlformats.org/officeDocument/2006/relationships/hyperlink"/><Relationship Id="rId4" Target="../media/image33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notesSlides/notesSlide4.xml" Type="http://schemas.openxmlformats.org/officeDocument/2006/relationships/notesSlid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notesSlides/notesSlide5.xml" Type="http://schemas.openxmlformats.org/officeDocument/2006/relationships/notesSlid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notesSlides/notesSlide6.xml" Type="http://schemas.openxmlformats.org/officeDocument/2006/relationships/notesSlid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notesSlides/notesSlide7.xml" Type="http://schemas.openxmlformats.org/officeDocument/2006/relationships/notesSlid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notesSlides/notesSlide8.xml" Type="http://schemas.openxmlformats.org/officeDocument/2006/relationships/notesSlid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notesSlides/notesSlide9.xml" Type="http://schemas.openxmlformats.org/officeDocument/2006/relationships/notesSlid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name="Freeform 3" id="3">
            <a:hlinkClick r:id="rId3" tooltip="https://prezi.com/view/J8NYuE9lyV1CpPE7eKMx/?utm_source=ppt_qr_code"/>
          </p:cNvPr>
          <p:cNvSpPr>
            <a:spLocks noGrp="true" noRot="true" noChangeAspect="true" noMove="true" noResize="true" noEditPoints="true" noAdjustHandles="true" noChangeArrowheads="true" noChangeShapeType="true" noTextEdit="true"/>
          </p:cNvSpPr>
          <p:nvPr/>
        </p:nvSpPr>
        <p:spPr>
          <a:xfrm>
            <a:off x="914400" y="7137400"/>
            <a:ext cx="5168900" cy="1422400"/>
          </a:xfrm>
          <a:custGeom>
            <a:avLst/>
            <a:gdLst/>
            <a:ahLst/>
            <a:cxnLst/>
            <a:rect r="r" b="b" t="t" l="l"/>
            <a:pathLst>
              <a:path h="1422400" w="5168900">
                <a:moveTo>
                  <a:pt x="0" y="0"/>
                </a:moveTo>
                <a:lnTo>
                  <a:pt x="5168900" y="0"/>
                </a:lnTo>
                <a:lnTo>
                  <a:pt x="5168900" y="1422400"/>
                </a:lnTo>
                <a:lnTo>
                  <a:pt x="0" y="1422400"/>
                </a:lnTo>
                <a:close/>
              </a:path>
            </a:pathLst>
          </a:custGeom>
          <a:noFill/>
          <a:ln>
            <a:noFill/>
          </a:ln>
        </p:spPr>
      </p:sp>
      <p:pic>
        <p:nvPicPr>
          <p:cNvPr name="Picture 4" id="4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1900" y="3860800"/>
            <a:ext cx="5994400" cy="599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