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7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slide+xml" PartName="/ppt/slides/slide69.xml"/>
  <Override ContentType="application/vnd.openxmlformats-officedocument.presentationml.slide+xml" PartName="/ppt/slides/slide70.xml"/>
  <Override ContentType="application/vnd.openxmlformats-officedocument.presentationml.slide+xml" PartName="/ppt/slides/slide71.xml"/>
  <Override ContentType="application/vnd.openxmlformats-officedocument.presentationml.slide+xml" PartName="/ppt/slides/slide7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6"/>
    <p:sldId id="257" r:id="rId10"/>
    <p:sldId id="258" r:id="rId12"/>
    <p:sldId id="259" r:id="rId14"/>
    <p:sldId id="260" r:id="rId16"/>
    <p:sldId id="261" r:id="rId18"/>
    <p:sldId id="262" r:id="rId20"/>
    <p:sldId id="263" r:id="rId22"/>
    <p:sldId id="264" r:id="rId24"/>
    <p:sldId id="265" r:id="rId26"/>
    <p:sldId id="266" r:id="rId28"/>
    <p:sldId id="267" r:id="rId30"/>
    <p:sldId id="268" r:id="rId32"/>
    <p:sldId id="269" r:id="rId34"/>
    <p:sldId id="270" r:id="rId36"/>
    <p:sldId id="271" r:id="rId38"/>
    <p:sldId id="272" r:id="rId40"/>
    <p:sldId id="273" r:id="rId42"/>
    <p:sldId id="274" r:id="rId44"/>
    <p:sldId id="275" r:id="rId46"/>
    <p:sldId id="276" r:id="rId48"/>
    <p:sldId id="277" r:id="rId50"/>
    <p:sldId id="278" r:id="rId52"/>
    <p:sldId id="279" r:id="rId54"/>
    <p:sldId id="280" r:id="rId56"/>
    <p:sldId id="281" r:id="rId58"/>
    <p:sldId id="282" r:id="rId60"/>
    <p:sldId id="283" r:id="rId62"/>
    <p:sldId id="284" r:id="rId64"/>
    <p:sldId id="285" r:id="rId66"/>
    <p:sldId id="286" r:id="rId68"/>
    <p:sldId id="287" r:id="rId70"/>
    <p:sldId id="288" r:id="rId72"/>
    <p:sldId id="289" r:id="rId74"/>
    <p:sldId id="290" r:id="rId76"/>
    <p:sldId id="291" r:id="rId78"/>
    <p:sldId id="292" r:id="rId80"/>
    <p:sldId id="293" r:id="rId82"/>
    <p:sldId id="294" r:id="rId84"/>
    <p:sldId id="295" r:id="rId86"/>
    <p:sldId id="296" r:id="rId88"/>
    <p:sldId id="297" r:id="rId90"/>
    <p:sldId id="298" r:id="rId92"/>
    <p:sldId id="299" r:id="rId94"/>
    <p:sldId id="300" r:id="rId96"/>
    <p:sldId id="301" r:id="rId98"/>
    <p:sldId id="302" r:id="rId100"/>
    <p:sldId id="303" r:id="rId102"/>
    <p:sldId id="304" r:id="rId104"/>
    <p:sldId id="305" r:id="rId106"/>
    <p:sldId id="306" r:id="rId108"/>
    <p:sldId id="307" r:id="rId110"/>
    <p:sldId id="308" r:id="rId112"/>
    <p:sldId id="309" r:id="rId114"/>
    <p:sldId id="310" r:id="rId116"/>
    <p:sldId id="311" r:id="rId118"/>
    <p:sldId id="312" r:id="rId120"/>
    <p:sldId id="313" r:id="rId122"/>
    <p:sldId id="314" r:id="rId124"/>
    <p:sldId id="315" r:id="rId126"/>
    <p:sldId id="316" r:id="rId128"/>
    <p:sldId id="317" r:id="rId130"/>
    <p:sldId id="318" r:id="rId132"/>
    <p:sldId id="319" r:id="rId134"/>
    <p:sldId id="320" r:id="rId136"/>
    <p:sldId id="321" r:id="rId138"/>
    <p:sldId id="322" r:id="rId140"/>
    <p:sldId id="323" r:id="rId142"/>
    <p:sldId id="324" r:id="rId144"/>
    <p:sldId id="325" r:id="rId146"/>
    <p:sldId id="326" r:id="rId148"/>
    <p:sldId id="327" r:id="rId150"/>
  </p:sldIdLst>
  <p:sldSz cx="24384000" cy="13716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2.xml" Type="http://schemas.openxmlformats.org/officeDocument/2006/relationships/slide"/><Relationship Id="rId100" Target="slides/slide47.xml" Type="http://schemas.openxmlformats.org/officeDocument/2006/relationships/slide"/><Relationship Id="rId101" Target="notesSlides/notesSlide47.xml" Type="http://schemas.openxmlformats.org/officeDocument/2006/relationships/notesSlide"/><Relationship Id="rId102" Target="slides/slide48.xml" Type="http://schemas.openxmlformats.org/officeDocument/2006/relationships/slide"/><Relationship Id="rId103" Target="notesSlides/notesSlide48.xml" Type="http://schemas.openxmlformats.org/officeDocument/2006/relationships/notesSlide"/><Relationship Id="rId104" Target="slides/slide49.xml" Type="http://schemas.openxmlformats.org/officeDocument/2006/relationships/slide"/><Relationship Id="rId105" Target="notesSlides/notesSlide49.xml" Type="http://schemas.openxmlformats.org/officeDocument/2006/relationships/notesSlide"/><Relationship Id="rId106" Target="slides/slide50.xml" Type="http://schemas.openxmlformats.org/officeDocument/2006/relationships/slide"/><Relationship Id="rId107" Target="notesSlides/notesSlide50.xml" Type="http://schemas.openxmlformats.org/officeDocument/2006/relationships/notesSlide"/><Relationship Id="rId108" Target="slides/slide51.xml" Type="http://schemas.openxmlformats.org/officeDocument/2006/relationships/slide"/><Relationship Id="rId109" Target="notesSlides/notesSlide51.xml" Type="http://schemas.openxmlformats.org/officeDocument/2006/relationships/notesSlide"/><Relationship Id="rId11" Target="notesSlides/notesSlide2.xml" Type="http://schemas.openxmlformats.org/officeDocument/2006/relationships/notesSlide"/><Relationship Id="rId110" Target="slides/slide52.xml" Type="http://schemas.openxmlformats.org/officeDocument/2006/relationships/slide"/><Relationship Id="rId111" Target="notesSlides/notesSlide52.xml" Type="http://schemas.openxmlformats.org/officeDocument/2006/relationships/notesSlide"/><Relationship Id="rId112" Target="slides/slide53.xml" Type="http://schemas.openxmlformats.org/officeDocument/2006/relationships/slide"/><Relationship Id="rId113" Target="notesSlides/notesSlide53.xml" Type="http://schemas.openxmlformats.org/officeDocument/2006/relationships/notesSlide"/><Relationship Id="rId114" Target="slides/slide54.xml" Type="http://schemas.openxmlformats.org/officeDocument/2006/relationships/slide"/><Relationship Id="rId115" Target="notesSlides/notesSlide54.xml" Type="http://schemas.openxmlformats.org/officeDocument/2006/relationships/notesSlide"/><Relationship Id="rId116" Target="slides/slide55.xml" Type="http://schemas.openxmlformats.org/officeDocument/2006/relationships/slide"/><Relationship Id="rId117" Target="notesSlides/notesSlide55.xml" Type="http://schemas.openxmlformats.org/officeDocument/2006/relationships/notesSlide"/><Relationship Id="rId118" Target="slides/slide56.xml" Type="http://schemas.openxmlformats.org/officeDocument/2006/relationships/slide"/><Relationship Id="rId119" Target="notesSlides/notesSlide56.xml" Type="http://schemas.openxmlformats.org/officeDocument/2006/relationships/notesSlide"/><Relationship Id="rId12" Target="slides/slide3.xml" Type="http://schemas.openxmlformats.org/officeDocument/2006/relationships/slide"/><Relationship Id="rId120" Target="slides/slide57.xml" Type="http://schemas.openxmlformats.org/officeDocument/2006/relationships/slide"/><Relationship Id="rId121" Target="notesSlides/notesSlide57.xml" Type="http://schemas.openxmlformats.org/officeDocument/2006/relationships/notesSlide"/><Relationship Id="rId122" Target="slides/slide58.xml" Type="http://schemas.openxmlformats.org/officeDocument/2006/relationships/slide"/><Relationship Id="rId123" Target="notesSlides/notesSlide58.xml" Type="http://schemas.openxmlformats.org/officeDocument/2006/relationships/notesSlide"/><Relationship Id="rId124" Target="slides/slide59.xml" Type="http://schemas.openxmlformats.org/officeDocument/2006/relationships/slide"/><Relationship Id="rId125" Target="notesSlides/notesSlide59.xml" Type="http://schemas.openxmlformats.org/officeDocument/2006/relationships/notesSlide"/><Relationship Id="rId126" Target="slides/slide60.xml" Type="http://schemas.openxmlformats.org/officeDocument/2006/relationships/slide"/><Relationship Id="rId127" Target="notesSlides/notesSlide60.xml" Type="http://schemas.openxmlformats.org/officeDocument/2006/relationships/notesSlide"/><Relationship Id="rId128" Target="slides/slide61.xml" Type="http://schemas.openxmlformats.org/officeDocument/2006/relationships/slide"/><Relationship Id="rId129" Target="notesSlides/notesSlide61.xml" Type="http://schemas.openxmlformats.org/officeDocument/2006/relationships/notesSlide"/><Relationship Id="rId13" Target="notesSlides/notesSlide3.xml" Type="http://schemas.openxmlformats.org/officeDocument/2006/relationships/notesSlide"/><Relationship Id="rId130" Target="slides/slide62.xml" Type="http://schemas.openxmlformats.org/officeDocument/2006/relationships/slide"/><Relationship Id="rId131" Target="notesSlides/notesSlide62.xml" Type="http://schemas.openxmlformats.org/officeDocument/2006/relationships/notesSlide"/><Relationship Id="rId132" Target="slides/slide63.xml" Type="http://schemas.openxmlformats.org/officeDocument/2006/relationships/slide"/><Relationship Id="rId133" Target="notesSlides/notesSlide63.xml" Type="http://schemas.openxmlformats.org/officeDocument/2006/relationships/notesSlide"/><Relationship Id="rId134" Target="slides/slide64.xml" Type="http://schemas.openxmlformats.org/officeDocument/2006/relationships/slide"/><Relationship Id="rId135" Target="notesSlides/notesSlide64.xml" Type="http://schemas.openxmlformats.org/officeDocument/2006/relationships/notesSlide"/><Relationship Id="rId136" Target="slides/slide65.xml" Type="http://schemas.openxmlformats.org/officeDocument/2006/relationships/slide"/><Relationship Id="rId137" Target="notesSlides/notesSlide65.xml" Type="http://schemas.openxmlformats.org/officeDocument/2006/relationships/notesSlide"/><Relationship Id="rId138" Target="slides/slide66.xml" Type="http://schemas.openxmlformats.org/officeDocument/2006/relationships/slide"/><Relationship Id="rId139" Target="notesSlides/notesSlide66.xml" Type="http://schemas.openxmlformats.org/officeDocument/2006/relationships/notesSlide"/><Relationship Id="rId14" Target="slides/slide4.xml" Type="http://schemas.openxmlformats.org/officeDocument/2006/relationships/slide"/><Relationship Id="rId140" Target="slides/slide67.xml" Type="http://schemas.openxmlformats.org/officeDocument/2006/relationships/slide"/><Relationship Id="rId141" Target="notesSlides/notesSlide67.xml" Type="http://schemas.openxmlformats.org/officeDocument/2006/relationships/notesSlide"/><Relationship Id="rId142" Target="slides/slide68.xml" Type="http://schemas.openxmlformats.org/officeDocument/2006/relationships/slide"/><Relationship Id="rId143" Target="notesSlides/notesSlide68.xml" Type="http://schemas.openxmlformats.org/officeDocument/2006/relationships/notesSlide"/><Relationship Id="rId144" Target="slides/slide69.xml" Type="http://schemas.openxmlformats.org/officeDocument/2006/relationships/slide"/><Relationship Id="rId145" Target="notesSlides/notesSlide69.xml" Type="http://schemas.openxmlformats.org/officeDocument/2006/relationships/notesSlide"/><Relationship Id="rId146" Target="slides/slide70.xml" Type="http://schemas.openxmlformats.org/officeDocument/2006/relationships/slide"/><Relationship Id="rId147" Target="notesSlides/notesSlide70.xml" Type="http://schemas.openxmlformats.org/officeDocument/2006/relationships/notesSlide"/><Relationship Id="rId148" Target="slides/slide71.xml" Type="http://schemas.openxmlformats.org/officeDocument/2006/relationships/slide"/><Relationship Id="rId149" Target="notesSlides/notesSlide71.xml" Type="http://schemas.openxmlformats.org/officeDocument/2006/relationships/notesSlide"/><Relationship Id="rId15" Target="notesSlides/notesSlide4.xml" Type="http://schemas.openxmlformats.org/officeDocument/2006/relationships/notesSlide"/><Relationship Id="rId150" Target="slides/slide72.xml" Type="http://schemas.openxmlformats.org/officeDocument/2006/relationships/slide"/><Relationship Id="rId16" Target="slides/slide5.xml" Type="http://schemas.openxmlformats.org/officeDocument/2006/relationships/slide"/><Relationship Id="rId17" Target="notesSlides/notesSlide5.xml" Type="http://schemas.openxmlformats.org/officeDocument/2006/relationships/notesSlide"/><Relationship Id="rId18" Target="slides/slide6.xml" Type="http://schemas.openxmlformats.org/officeDocument/2006/relationships/slide"/><Relationship Id="rId19" Target="notesSlides/notesSlide6.xml" Type="http://schemas.openxmlformats.org/officeDocument/2006/relationships/notesSlide"/><Relationship Id="rId2" Target="presProps.xml" Type="http://schemas.openxmlformats.org/officeDocument/2006/relationships/presProps"/><Relationship Id="rId20" Target="slides/slide7.xml" Type="http://schemas.openxmlformats.org/officeDocument/2006/relationships/slide"/><Relationship Id="rId21" Target="notesSlides/notesSlide7.xml" Type="http://schemas.openxmlformats.org/officeDocument/2006/relationships/notesSlide"/><Relationship Id="rId22" Target="slides/slide8.xml" Type="http://schemas.openxmlformats.org/officeDocument/2006/relationships/slide"/><Relationship Id="rId23" Target="notesSlides/notesSlide8.xml" Type="http://schemas.openxmlformats.org/officeDocument/2006/relationships/notesSlide"/><Relationship Id="rId24" Target="slides/slide9.xml" Type="http://schemas.openxmlformats.org/officeDocument/2006/relationships/slide"/><Relationship Id="rId25" Target="notesSlides/notesSlide9.xml" Type="http://schemas.openxmlformats.org/officeDocument/2006/relationships/notesSlide"/><Relationship Id="rId26" Target="slides/slide10.xml" Type="http://schemas.openxmlformats.org/officeDocument/2006/relationships/slide"/><Relationship Id="rId27" Target="notesSlides/notesSlide10.xml" Type="http://schemas.openxmlformats.org/officeDocument/2006/relationships/notesSlide"/><Relationship Id="rId28" Target="slides/slide11.xml" Type="http://schemas.openxmlformats.org/officeDocument/2006/relationships/slide"/><Relationship Id="rId29" Target="notesSlides/notesSlide11.xml" Type="http://schemas.openxmlformats.org/officeDocument/2006/relationships/notesSlide"/><Relationship Id="rId3" Target="viewProps.xml" Type="http://schemas.openxmlformats.org/officeDocument/2006/relationships/viewProps"/><Relationship Id="rId30" Target="slides/slide12.xml" Type="http://schemas.openxmlformats.org/officeDocument/2006/relationships/slide"/><Relationship Id="rId31" Target="notesSlides/notesSlide12.xml" Type="http://schemas.openxmlformats.org/officeDocument/2006/relationships/notesSlide"/><Relationship Id="rId32" Target="slides/slide13.xml" Type="http://schemas.openxmlformats.org/officeDocument/2006/relationships/slide"/><Relationship Id="rId33" Target="notesSlides/notesSlide13.xml" Type="http://schemas.openxmlformats.org/officeDocument/2006/relationships/notesSlide"/><Relationship Id="rId34" Target="slides/slide14.xml" Type="http://schemas.openxmlformats.org/officeDocument/2006/relationships/slide"/><Relationship Id="rId35" Target="notesSlides/notesSlide14.xml" Type="http://schemas.openxmlformats.org/officeDocument/2006/relationships/notesSlide"/><Relationship Id="rId36" Target="slides/slide15.xml" Type="http://schemas.openxmlformats.org/officeDocument/2006/relationships/slide"/><Relationship Id="rId37" Target="notesSlides/notesSlide15.xml" Type="http://schemas.openxmlformats.org/officeDocument/2006/relationships/notesSlide"/><Relationship Id="rId38" Target="slides/slide16.xml" Type="http://schemas.openxmlformats.org/officeDocument/2006/relationships/slide"/><Relationship Id="rId39" Target="notesSlides/notesSlide16.xml" Type="http://schemas.openxmlformats.org/officeDocument/2006/relationships/notesSlide"/><Relationship Id="rId4" Target="theme/theme1.xml" Type="http://schemas.openxmlformats.org/officeDocument/2006/relationships/theme"/><Relationship Id="rId40" Target="slides/slide17.xml" Type="http://schemas.openxmlformats.org/officeDocument/2006/relationships/slide"/><Relationship Id="rId41" Target="notesSlides/notesSlide17.xml" Type="http://schemas.openxmlformats.org/officeDocument/2006/relationships/notesSlide"/><Relationship Id="rId42" Target="slides/slide18.xml" Type="http://schemas.openxmlformats.org/officeDocument/2006/relationships/slide"/><Relationship Id="rId43" Target="notesSlides/notesSlide18.xml" Type="http://schemas.openxmlformats.org/officeDocument/2006/relationships/notesSlide"/><Relationship Id="rId44" Target="slides/slide19.xml" Type="http://schemas.openxmlformats.org/officeDocument/2006/relationships/slide"/><Relationship Id="rId45" Target="notesSlides/notesSlide19.xml" Type="http://schemas.openxmlformats.org/officeDocument/2006/relationships/notesSlide"/><Relationship Id="rId46" Target="slides/slide20.xml" Type="http://schemas.openxmlformats.org/officeDocument/2006/relationships/slide"/><Relationship Id="rId47" Target="notesSlides/notesSlide20.xml" Type="http://schemas.openxmlformats.org/officeDocument/2006/relationships/notesSlide"/><Relationship Id="rId48" Target="slides/slide21.xml" Type="http://schemas.openxmlformats.org/officeDocument/2006/relationships/slide"/><Relationship Id="rId49" Target="notesSlides/notesSlide21.xml" Type="http://schemas.openxmlformats.org/officeDocument/2006/relationships/notesSlide"/><Relationship Id="rId5" Target="tableStyles.xml" Type="http://schemas.openxmlformats.org/officeDocument/2006/relationships/tableStyles"/><Relationship Id="rId50" Target="slides/slide22.xml" Type="http://schemas.openxmlformats.org/officeDocument/2006/relationships/slide"/><Relationship Id="rId51" Target="notesSlides/notesSlide22.xml" Type="http://schemas.openxmlformats.org/officeDocument/2006/relationships/notesSlide"/><Relationship Id="rId52" Target="slides/slide23.xml" Type="http://schemas.openxmlformats.org/officeDocument/2006/relationships/slide"/><Relationship Id="rId53" Target="notesSlides/notesSlide23.xml" Type="http://schemas.openxmlformats.org/officeDocument/2006/relationships/notesSlide"/><Relationship Id="rId54" Target="slides/slide24.xml" Type="http://schemas.openxmlformats.org/officeDocument/2006/relationships/slide"/><Relationship Id="rId55" Target="notesSlides/notesSlide24.xml" Type="http://schemas.openxmlformats.org/officeDocument/2006/relationships/notesSlide"/><Relationship Id="rId56" Target="slides/slide25.xml" Type="http://schemas.openxmlformats.org/officeDocument/2006/relationships/slide"/><Relationship Id="rId57" Target="notesSlides/notesSlide25.xml" Type="http://schemas.openxmlformats.org/officeDocument/2006/relationships/notesSlide"/><Relationship Id="rId58" Target="slides/slide26.xml" Type="http://schemas.openxmlformats.org/officeDocument/2006/relationships/slide"/><Relationship Id="rId59" Target="notesSlides/notesSlide26.xml" Type="http://schemas.openxmlformats.org/officeDocument/2006/relationships/notesSlide"/><Relationship Id="rId6" Target="slides/slide1.xml" Type="http://schemas.openxmlformats.org/officeDocument/2006/relationships/slide"/><Relationship Id="rId60" Target="slides/slide27.xml" Type="http://schemas.openxmlformats.org/officeDocument/2006/relationships/slide"/><Relationship Id="rId61" Target="notesSlides/notesSlide27.xml" Type="http://schemas.openxmlformats.org/officeDocument/2006/relationships/notesSlide"/><Relationship Id="rId62" Target="slides/slide28.xml" Type="http://schemas.openxmlformats.org/officeDocument/2006/relationships/slide"/><Relationship Id="rId63" Target="notesSlides/notesSlide28.xml" Type="http://schemas.openxmlformats.org/officeDocument/2006/relationships/notesSlide"/><Relationship Id="rId64" Target="slides/slide29.xml" Type="http://schemas.openxmlformats.org/officeDocument/2006/relationships/slide"/><Relationship Id="rId65" Target="notesSlides/notesSlide29.xml" Type="http://schemas.openxmlformats.org/officeDocument/2006/relationships/notesSlide"/><Relationship Id="rId66" Target="slides/slide30.xml" Type="http://schemas.openxmlformats.org/officeDocument/2006/relationships/slide"/><Relationship Id="rId67" Target="notesSlides/notesSlide30.xml" Type="http://schemas.openxmlformats.org/officeDocument/2006/relationships/notesSlide"/><Relationship Id="rId68" Target="slides/slide31.xml" Type="http://schemas.openxmlformats.org/officeDocument/2006/relationships/slide"/><Relationship Id="rId69" Target="notesSlides/notesSlide31.xml" Type="http://schemas.openxmlformats.org/officeDocument/2006/relationships/notesSlide"/><Relationship Id="rId7" Target="notesMasters/notesMaster1.xml" Type="http://schemas.openxmlformats.org/officeDocument/2006/relationships/notesMaster"/><Relationship Id="rId70" Target="slides/slide32.xml" Type="http://schemas.openxmlformats.org/officeDocument/2006/relationships/slide"/><Relationship Id="rId71" Target="notesSlides/notesSlide32.xml" Type="http://schemas.openxmlformats.org/officeDocument/2006/relationships/notesSlide"/><Relationship Id="rId72" Target="slides/slide33.xml" Type="http://schemas.openxmlformats.org/officeDocument/2006/relationships/slide"/><Relationship Id="rId73" Target="notesSlides/notesSlide33.xml" Type="http://schemas.openxmlformats.org/officeDocument/2006/relationships/notesSlide"/><Relationship Id="rId74" Target="slides/slide34.xml" Type="http://schemas.openxmlformats.org/officeDocument/2006/relationships/slide"/><Relationship Id="rId75" Target="notesSlides/notesSlide34.xml" Type="http://schemas.openxmlformats.org/officeDocument/2006/relationships/notesSlide"/><Relationship Id="rId76" Target="slides/slide35.xml" Type="http://schemas.openxmlformats.org/officeDocument/2006/relationships/slide"/><Relationship Id="rId77" Target="notesSlides/notesSlide35.xml" Type="http://schemas.openxmlformats.org/officeDocument/2006/relationships/notesSlide"/><Relationship Id="rId78" Target="slides/slide36.xml" Type="http://schemas.openxmlformats.org/officeDocument/2006/relationships/slide"/><Relationship Id="rId79" Target="notesSlides/notesSlide36.xml" Type="http://schemas.openxmlformats.org/officeDocument/2006/relationships/notesSlide"/><Relationship Id="rId8" Target="theme/theme2.xml" Type="http://schemas.openxmlformats.org/officeDocument/2006/relationships/theme"/><Relationship Id="rId80" Target="slides/slide37.xml" Type="http://schemas.openxmlformats.org/officeDocument/2006/relationships/slide"/><Relationship Id="rId81" Target="notesSlides/notesSlide37.xml" Type="http://schemas.openxmlformats.org/officeDocument/2006/relationships/notesSlide"/><Relationship Id="rId82" Target="slides/slide38.xml" Type="http://schemas.openxmlformats.org/officeDocument/2006/relationships/slide"/><Relationship Id="rId83" Target="notesSlides/notesSlide38.xml" Type="http://schemas.openxmlformats.org/officeDocument/2006/relationships/notesSlide"/><Relationship Id="rId84" Target="slides/slide39.xml" Type="http://schemas.openxmlformats.org/officeDocument/2006/relationships/slide"/><Relationship Id="rId85" Target="notesSlides/notesSlide39.xml" Type="http://schemas.openxmlformats.org/officeDocument/2006/relationships/notesSlide"/><Relationship Id="rId86" Target="slides/slide40.xml" Type="http://schemas.openxmlformats.org/officeDocument/2006/relationships/slide"/><Relationship Id="rId87" Target="notesSlides/notesSlide40.xml" Type="http://schemas.openxmlformats.org/officeDocument/2006/relationships/notesSlide"/><Relationship Id="rId88" Target="slides/slide41.xml" Type="http://schemas.openxmlformats.org/officeDocument/2006/relationships/slide"/><Relationship Id="rId89" Target="notesSlides/notesSlide41.xml" Type="http://schemas.openxmlformats.org/officeDocument/2006/relationships/notesSlide"/><Relationship Id="rId9" Target="notesSlides/notesSlide1.xml" Type="http://schemas.openxmlformats.org/officeDocument/2006/relationships/notesSlide"/><Relationship Id="rId90" Target="slides/slide42.xml" Type="http://schemas.openxmlformats.org/officeDocument/2006/relationships/slide"/><Relationship Id="rId91" Target="notesSlides/notesSlide42.xml" Type="http://schemas.openxmlformats.org/officeDocument/2006/relationships/notesSlide"/><Relationship Id="rId92" Target="slides/slide43.xml" Type="http://schemas.openxmlformats.org/officeDocument/2006/relationships/slide"/><Relationship Id="rId93" Target="notesSlides/notesSlide43.xml" Type="http://schemas.openxmlformats.org/officeDocument/2006/relationships/notesSlide"/><Relationship Id="rId94" Target="slides/slide44.xml" Type="http://schemas.openxmlformats.org/officeDocument/2006/relationships/slide"/><Relationship Id="rId95" Target="notesSlides/notesSlide44.xml" Type="http://schemas.openxmlformats.org/officeDocument/2006/relationships/notesSlide"/><Relationship Id="rId96" Target="slides/slide45.xml" Type="http://schemas.openxmlformats.org/officeDocument/2006/relationships/slide"/><Relationship Id="rId97" Target="notesSlides/notesSlide45.xml" Type="http://schemas.openxmlformats.org/officeDocument/2006/relationships/notesSlide"/><Relationship Id="rId98" Target="slides/slide46.xml" Type="http://schemas.openxmlformats.org/officeDocument/2006/relationships/slide"/><Relationship Id="rId99" Target="notesSlides/notesSlide46.xml" Type="http://schemas.openxmlformats.org/officeDocument/2006/relationships/notesSlide"/></Relationships>
</file>

<file path=ppt/notesMasters/_rels/notesMaster1.xml.rels><?xml version="1.0" encoding="UTF-8" standalone="no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1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12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_rels/notesSlide13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14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15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16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_rels/notesSlide17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18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8.xml" Type="http://schemas.openxmlformats.org/officeDocument/2006/relationships/slide"/></Relationships>
</file>

<file path=ppt/notesSlides/_rels/notesSlide19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_rels/notesSlide2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20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2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1.xml" Type="http://schemas.openxmlformats.org/officeDocument/2006/relationships/slide"/></Relationships>
</file>

<file path=ppt/notesSlides/_rels/notesSlide22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2.xml" Type="http://schemas.openxmlformats.org/officeDocument/2006/relationships/slide"/></Relationships>
</file>

<file path=ppt/notesSlides/_rels/notesSlide23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3.xml" Type="http://schemas.openxmlformats.org/officeDocument/2006/relationships/slide"/></Relationships>
</file>

<file path=ppt/notesSlides/_rels/notesSlide24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4.xml" Type="http://schemas.openxmlformats.org/officeDocument/2006/relationships/slide"/></Relationships>
</file>

<file path=ppt/notesSlides/_rels/notesSlide25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5.xml" Type="http://schemas.openxmlformats.org/officeDocument/2006/relationships/slide"/></Relationships>
</file>

<file path=ppt/notesSlides/_rels/notesSlide26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6.xml" Type="http://schemas.openxmlformats.org/officeDocument/2006/relationships/slide"/></Relationships>
</file>

<file path=ppt/notesSlides/_rels/notesSlide27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7.xml" Type="http://schemas.openxmlformats.org/officeDocument/2006/relationships/slide"/></Relationships>
</file>

<file path=ppt/notesSlides/_rels/notesSlide28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8.xml" Type="http://schemas.openxmlformats.org/officeDocument/2006/relationships/slide"/></Relationships>
</file>

<file path=ppt/notesSlides/_rels/notesSlide29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9.xml" Type="http://schemas.openxmlformats.org/officeDocument/2006/relationships/slide"/></Relationships>
</file>

<file path=ppt/notesSlides/_rels/notesSlide3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30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0.xml" Type="http://schemas.openxmlformats.org/officeDocument/2006/relationships/slide"/></Relationships>
</file>

<file path=ppt/notesSlides/_rels/notesSlide3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1.xml" Type="http://schemas.openxmlformats.org/officeDocument/2006/relationships/slide"/></Relationships>
</file>

<file path=ppt/notesSlides/_rels/notesSlide32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2.xml" Type="http://schemas.openxmlformats.org/officeDocument/2006/relationships/slide"/></Relationships>
</file>

<file path=ppt/notesSlides/_rels/notesSlide33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3.xml" Type="http://schemas.openxmlformats.org/officeDocument/2006/relationships/slide"/></Relationships>
</file>

<file path=ppt/notesSlides/_rels/notesSlide34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4.xml" Type="http://schemas.openxmlformats.org/officeDocument/2006/relationships/slide"/></Relationships>
</file>

<file path=ppt/notesSlides/_rels/notesSlide35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5.xml" Type="http://schemas.openxmlformats.org/officeDocument/2006/relationships/slide"/></Relationships>
</file>

<file path=ppt/notesSlides/_rels/notesSlide36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6.xml" Type="http://schemas.openxmlformats.org/officeDocument/2006/relationships/slide"/></Relationships>
</file>

<file path=ppt/notesSlides/_rels/notesSlide37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7.xml" Type="http://schemas.openxmlformats.org/officeDocument/2006/relationships/slide"/></Relationships>
</file>

<file path=ppt/notesSlides/_rels/notesSlide38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8.xml" Type="http://schemas.openxmlformats.org/officeDocument/2006/relationships/slide"/></Relationships>
</file>

<file path=ppt/notesSlides/_rels/notesSlide39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9.xml" Type="http://schemas.openxmlformats.org/officeDocument/2006/relationships/slide"/></Relationships>
</file>

<file path=ppt/notesSlides/_rels/notesSlide4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40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0.xml" Type="http://schemas.openxmlformats.org/officeDocument/2006/relationships/slide"/></Relationships>
</file>

<file path=ppt/notesSlides/_rels/notesSlide4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1.xml" Type="http://schemas.openxmlformats.org/officeDocument/2006/relationships/slide"/></Relationships>
</file>

<file path=ppt/notesSlides/_rels/notesSlide42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2.xml" Type="http://schemas.openxmlformats.org/officeDocument/2006/relationships/slide"/></Relationships>
</file>

<file path=ppt/notesSlides/_rels/notesSlide43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3.xml" Type="http://schemas.openxmlformats.org/officeDocument/2006/relationships/slide"/></Relationships>
</file>

<file path=ppt/notesSlides/_rels/notesSlide44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4.xml" Type="http://schemas.openxmlformats.org/officeDocument/2006/relationships/slide"/></Relationships>
</file>

<file path=ppt/notesSlides/_rels/notesSlide45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5.xml" Type="http://schemas.openxmlformats.org/officeDocument/2006/relationships/slide"/></Relationships>
</file>

<file path=ppt/notesSlides/_rels/notesSlide46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6.xml" Type="http://schemas.openxmlformats.org/officeDocument/2006/relationships/slide"/></Relationships>
</file>

<file path=ppt/notesSlides/_rels/notesSlide47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7.xml" Type="http://schemas.openxmlformats.org/officeDocument/2006/relationships/slide"/></Relationships>
</file>

<file path=ppt/notesSlides/_rels/notesSlide48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8.xml" Type="http://schemas.openxmlformats.org/officeDocument/2006/relationships/slide"/></Relationships>
</file>

<file path=ppt/notesSlides/_rels/notesSlide49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9.xml" Type="http://schemas.openxmlformats.org/officeDocument/2006/relationships/slide"/></Relationships>
</file>

<file path=ppt/notesSlides/_rels/notesSlide5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50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0.xml" Type="http://schemas.openxmlformats.org/officeDocument/2006/relationships/slide"/></Relationships>
</file>

<file path=ppt/notesSlides/_rels/notesSlide5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1.xml" Type="http://schemas.openxmlformats.org/officeDocument/2006/relationships/slide"/></Relationships>
</file>

<file path=ppt/notesSlides/_rels/notesSlide52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2.xml" Type="http://schemas.openxmlformats.org/officeDocument/2006/relationships/slide"/></Relationships>
</file>

<file path=ppt/notesSlides/_rels/notesSlide53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3.xml" Type="http://schemas.openxmlformats.org/officeDocument/2006/relationships/slide"/></Relationships>
</file>

<file path=ppt/notesSlides/_rels/notesSlide54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4.xml" Type="http://schemas.openxmlformats.org/officeDocument/2006/relationships/slide"/></Relationships>
</file>

<file path=ppt/notesSlides/_rels/notesSlide55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5.xml" Type="http://schemas.openxmlformats.org/officeDocument/2006/relationships/slide"/></Relationships>
</file>

<file path=ppt/notesSlides/_rels/notesSlide56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6.xml" Type="http://schemas.openxmlformats.org/officeDocument/2006/relationships/slide"/></Relationships>
</file>

<file path=ppt/notesSlides/_rels/notesSlide57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7.xml" Type="http://schemas.openxmlformats.org/officeDocument/2006/relationships/slide"/></Relationships>
</file>

<file path=ppt/notesSlides/_rels/notesSlide58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8.xml" Type="http://schemas.openxmlformats.org/officeDocument/2006/relationships/slide"/></Relationships>
</file>

<file path=ppt/notesSlides/_rels/notesSlide59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9.xml" Type="http://schemas.openxmlformats.org/officeDocument/2006/relationships/slide"/></Relationships>
</file>

<file path=ppt/notesSlides/_rels/notesSlide6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60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0.xml" Type="http://schemas.openxmlformats.org/officeDocument/2006/relationships/slide"/></Relationships>
</file>

<file path=ppt/notesSlides/_rels/notesSlide6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1.xml" Type="http://schemas.openxmlformats.org/officeDocument/2006/relationships/slide"/></Relationships>
</file>

<file path=ppt/notesSlides/_rels/notesSlide62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2.xml" Type="http://schemas.openxmlformats.org/officeDocument/2006/relationships/slide"/></Relationships>
</file>

<file path=ppt/notesSlides/_rels/notesSlide63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3.xml" Type="http://schemas.openxmlformats.org/officeDocument/2006/relationships/slide"/></Relationships>
</file>

<file path=ppt/notesSlides/_rels/notesSlide64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4.xml" Type="http://schemas.openxmlformats.org/officeDocument/2006/relationships/slide"/></Relationships>
</file>

<file path=ppt/notesSlides/_rels/notesSlide65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5.xml" Type="http://schemas.openxmlformats.org/officeDocument/2006/relationships/slide"/></Relationships>
</file>

<file path=ppt/notesSlides/_rels/notesSlide66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6.xml" Type="http://schemas.openxmlformats.org/officeDocument/2006/relationships/slide"/></Relationships>
</file>

<file path=ppt/notesSlides/_rels/notesSlide67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7.xml" Type="http://schemas.openxmlformats.org/officeDocument/2006/relationships/slide"/></Relationships>
</file>

<file path=ppt/notesSlides/_rels/notesSlide68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8.xml" Type="http://schemas.openxmlformats.org/officeDocument/2006/relationships/slide"/></Relationships>
</file>

<file path=ppt/notesSlides/_rels/notesSlide69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9.xml" Type="http://schemas.openxmlformats.org/officeDocument/2006/relationships/slide"/></Relationships>
</file>

<file path=ppt/notesSlides/_rels/notesSlide7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70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0.xml" Type="http://schemas.openxmlformats.org/officeDocument/2006/relationships/slide"/></Relationships>
</file>

<file path=ppt/notesSlides/_rels/notesSlide7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1.xml" Type="http://schemas.openxmlformats.org/officeDocument/2006/relationships/slide"/></Relationships>
</file>

<file path=ppt/notesSlides/_rels/notesSlide8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9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notesSlides/notesSlide1.xml" Type="http://schemas.openxmlformats.org/officeDocument/2006/relationships/notesSlid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notesSlides/notesSlide10.xml" Type="http://schemas.openxmlformats.org/officeDocument/2006/relationships/notesSlid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notesSlides/notesSlide11.xml" Type="http://schemas.openxmlformats.org/officeDocument/2006/relationships/notesSlid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notesSlides/notesSlide12.xml" Type="http://schemas.openxmlformats.org/officeDocument/2006/relationships/notesSlid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notesSlides/notesSlide13.xml" Type="http://schemas.openxmlformats.org/officeDocument/2006/relationships/notesSlid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notesSlides/notesSlide14.xml" Type="http://schemas.openxmlformats.org/officeDocument/2006/relationships/notesSlid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notesSlides/notesSlide15.xml" Type="http://schemas.openxmlformats.org/officeDocument/2006/relationships/notesSlid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notesSlides/notesSlide16.xml" Type="http://schemas.openxmlformats.org/officeDocument/2006/relationships/notesSlid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notesSlides/notesSlide17.xml" Type="http://schemas.openxmlformats.org/officeDocument/2006/relationships/notesSlid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notesSlides/notesSlide18.xml" Type="http://schemas.openxmlformats.org/officeDocument/2006/relationships/notesSlid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notesSlides/notesSlide19.xml" Type="http://schemas.openxmlformats.org/officeDocument/2006/relationships/notesSlid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notesSlides/notesSlide2.xml" Type="http://schemas.openxmlformats.org/officeDocument/2006/relationships/notesSlid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notesSlides/notesSlide20.xml" Type="http://schemas.openxmlformats.org/officeDocument/2006/relationships/notesSlid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notesSlides/notesSlide21.xml" Type="http://schemas.openxmlformats.org/officeDocument/2006/relationships/notesSlid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notesSlides/notesSlide22.xml" Type="http://schemas.openxmlformats.org/officeDocument/2006/relationships/notesSlid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notesSlides/notesSlide23.xml" Type="http://schemas.openxmlformats.org/officeDocument/2006/relationships/notesSlid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notesSlides/notesSlide24.xml" Type="http://schemas.openxmlformats.org/officeDocument/2006/relationships/notesSlid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notesSlides/notesSlide25.xml" Type="http://schemas.openxmlformats.org/officeDocument/2006/relationships/notesSlid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notesSlides/notesSlide26.xml" Type="http://schemas.openxmlformats.org/officeDocument/2006/relationships/notesSlid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notesSlides/notesSlide27.xml" Type="http://schemas.openxmlformats.org/officeDocument/2006/relationships/notesSlid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notesSlides/notesSlide28.xml" Type="http://schemas.openxmlformats.org/officeDocument/2006/relationships/notesSlide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Relationship Id="rId3" Target="../notesSlides/notesSlide29.xml" Type="http://schemas.openxmlformats.org/officeDocument/2006/relationships/notesSlid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notesSlides/notesSlide3.xml" Type="http://schemas.openxmlformats.org/officeDocument/2006/relationships/notesSlide"/></Relationships>
</file>

<file path=ppt/slides/_rels/slide3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notesSlides/notesSlide30.xml" Type="http://schemas.openxmlformats.org/officeDocument/2006/relationships/notesSlide"/></Relationships>
</file>

<file path=ppt/slides/_rels/slide3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notesSlides/notesSlide31.xml" Type="http://schemas.openxmlformats.org/officeDocument/2006/relationships/notesSlide"/></Relationships>
</file>

<file path=ppt/slides/_rels/slide3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notesSlides/notesSlide32.xml" Type="http://schemas.openxmlformats.org/officeDocument/2006/relationships/notesSlide"/></Relationships>
</file>

<file path=ppt/slides/_rels/slide3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notesSlides/notesSlide33.xml" Type="http://schemas.openxmlformats.org/officeDocument/2006/relationships/notesSlide"/></Relationships>
</file>

<file path=ppt/slides/_rels/slide3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Relationship Id="rId3" Target="../notesSlides/notesSlide34.xml" Type="http://schemas.openxmlformats.org/officeDocument/2006/relationships/notesSlide"/></Relationships>
</file>

<file path=ppt/slides/_rels/slide3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png" Type="http://schemas.openxmlformats.org/officeDocument/2006/relationships/image"/><Relationship Id="rId3" Target="../notesSlides/notesSlide35.xml" Type="http://schemas.openxmlformats.org/officeDocument/2006/relationships/notesSlide"/></Relationships>
</file>

<file path=ppt/slides/_rels/slide3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Relationship Id="rId3" Target="../notesSlides/notesSlide36.xml" Type="http://schemas.openxmlformats.org/officeDocument/2006/relationships/notesSlide"/></Relationships>
</file>

<file path=ppt/slides/_rels/slide3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png" Type="http://schemas.openxmlformats.org/officeDocument/2006/relationships/image"/><Relationship Id="rId3" Target="../notesSlides/notesSlide37.xml" Type="http://schemas.openxmlformats.org/officeDocument/2006/relationships/notesSlide"/></Relationships>
</file>

<file path=ppt/slides/_rels/slide3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png" Type="http://schemas.openxmlformats.org/officeDocument/2006/relationships/image"/><Relationship Id="rId3" Target="../notesSlides/notesSlide38.xml" Type="http://schemas.openxmlformats.org/officeDocument/2006/relationships/notesSlide"/></Relationships>
</file>

<file path=ppt/slides/_rels/slide3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notesSlides/notesSlide39.xml" Type="http://schemas.openxmlformats.org/officeDocument/2006/relationships/notesSlid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notesSlides/notesSlide4.xml" Type="http://schemas.openxmlformats.org/officeDocument/2006/relationships/notesSlide"/></Relationships>
</file>

<file path=ppt/slides/_rels/slide4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Relationship Id="rId3" Target="../notesSlides/notesSlide40.xml" Type="http://schemas.openxmlformats.org/officeDocument/2006/relationships/notesSlide"/></Relationships>
</file>

<file path=ppt/slides/_rels/slide4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Relationship Id="rId3" Target="../notesSlides/notesSlide41.xml" Type="http://schemas.openxmlformats.org/officeDocument/2006/relationships/notesSlide"/></Relationships>
</file>

<file path=ppt/slides/_rels/slide4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png" Type="http://schemas.openxmlformats.org/officeDocument/2006/relationships/image"/><Relationship Id="rId3" Target="../notesSlides/notesSlide42.xml" Type="http://schemas.openxmlformats.org/officeDocument/2006/relationships/notesSlide"/></Relationships>
</file>

<file path=ppt/slides/_rels/slide4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Relationship Id="rId3" Target="../notesSlides/notesSlide43.xml" Type="http://schemas.openxmlformats.org/officeDocument/2006/relationships/notesSlide"/></Relationships>
</file>

<file path=ppt/slides/_rels/slide4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png" Type="http://schemas.openxmlformats.org/officeDocument/2006/relationships/image"/><Relationship Id="rId3" Target="../notesSlides/notesSlide44.xml" Type="http://schemas.openxmlformats.org/officeDocument/2006/relationships/notesSlide"/></Relationships>
</file>

<file path=ppt/slides/_rels/slide4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png" Type="http://schemas.openxmlformats.org/officeDocument/2006/relationships/image"/><Relationship Id="rId3" Target="../notesSlides/notesSlide45.xml" Type="http://schemas.openxmlformats.org/officeDocument/2006/relationships/notesSlide"/></Relationships>
</file>

<file path=ppt/slides/_rels/slide4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png" Type="http://schemas.openxmlformats.org/officeDocument/2006/relationships/image"/><Relationship Id="rId3" Target="../notesSlides/notesSlide46.xml" Type="http://schemas.openxmlformats.org/officeDocument/2006/relationships/notesSlide"/></Relationships>
</file>

<file path=ppt/slides/_rels/slide4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png" Type="http://schemas.openxmlformats.org/officeDocument/2006/relationships/image"/><Relationship Id="rId3" Target="../notesSlides/notesSlide47.xml" Type="http://schemas.openxmlformats.org/officeDocument/2006/relationships/notesSlide"/></Relationships>
</file>

<file path=ppt/slides/_rels/slide4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png" Type="http://schemas.openxmlformats.org/officeDocument/2006/relationships/image"/><Relationship Id="rId3" Target="../notesSlides/notesSlide48.xml" Type="http://schemas.openxmlformats.org/officeDocument/2006/relationships/notesSlide"/></Relationships>
</file>

<file path=ppt/slides/_rels/slide4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png" Type="http://schemas.openxmlformats.org/officeDocument/2006/relationships/image"/><Relationship Id="rId3" Target="../notesSlides/notesSlide49.xml" Type="http://schemas.openxmlformats.org/officeDocument/2006/relationships/notesSlid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notesSlides/notesSlide5.xml" Type="http://schemas.openxmlformats.org/officeDocument/2006/relationships/notesSlide"/></Relationships>
</file>

<file path=ppt/slides/_rels/slide5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Relationship Id="rId3" Target="../notesSlides/notesSlide50.xml" Type="http://schemas.openxmlformats.org/officeDocument/2006/relationships/notesSlide"/></Relationships>
</file>

<file path=ppt/slides/_rels/slide5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png" Type="http://schemas.openxmlformats.org/officeDocument/2006/relationships/image"/><Relationship Id="rId3" Target="../notesSlides/notesSlide51.xml" Type="http://schemas.openxmlformats.org/officeDocument/2006/relationships/notesSlide"/></Relationships>
</file>

<file path=ppt/slides/_rels/slide5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png" Type="http://schemas.openxmlformats.org/officeDocument/2006/relationships/image"/><Relationship Id="rId3" Target="../notesSlides/notesSlide52.xml" Type="http://schemas.openxmlformats.org/officeDocument/2006/relationships/notesSlide"/></Relationships>
</file>

<file path=ppt/slides/_rels/slide5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png" Type="http://schemas.openxmlformats.org/officeDocument/2006/relationships/image"/><Relationship Id="rId3" Target="../notesSlides/notesSlide53.xml" Type="http://schemas.openxmlformats.org/officeDocument/2006/relationships/notesSlide"/></Relationships>
</file>

<file path=ppt/slides/_rels/slide5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png" Type="http://schemas.openxmlformats.org/officeDocument/2006/relationships/image"/><Relationship Id="rId3" Target="../notesSlides/notesSlide54.xml" Type="http://schemas.openxmlformats.org/officeDocument/2006/relationships/notesSlide"/></Relationships>
</file>

<file path=ppt/slides/_rels/slide5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png" Type="http://schemas.openxmlformats.org/officeDocument/2006/relationships/image"/><Relationship Id="rId3" Target="../notesSlides/notesSlide55.xml" Type="http://schemas.openxmlformats.org/officeDocument/2006/relationships/notesSlide"/></Relationships>
</file>

<file path=ppt/slides/_rels/slide5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6.png" Type="http://schemas.openxmlformats.org/officeDocument/2006/relationships/image"/><Relationship Id="rId3" Target="../notesSlides/notesSlide56.xml" Type="http://schemas.openxmlformats.org/officeDocument/2006/relationships/notesSlide"/></Relationships>
</file>

<file path=ppt/slides/_rels/slide5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png" Type="http://schemas.openxmlformats.org/officeDocument/2006/relationships/image"/><Relationship Id="rId3" Target="../notesSlides/notesSlide57.xml" Type="http://schemas.openxmlformats.org/officeDocument/2006/relationships/notesSlide"/></Relationships>
</file>

<file path=ppt/slides/_rels/slide5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png" Type="http://schemas.openxmlformats.org/officeDocument/2006/relationships/image"/><Relationship Id="rId3" Target="../notesSlides/notesSlide58.xml" Type="http://schemas.openxmlformats.org/officeDocument/2006/relationships/notesSlide"/></Relationships>
</file>

<file path=ppt/slides/_rels/slide5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png" Type="http://schemas.openxmlformats.org/officeDocument/2006/relationships/image"/><Relationship Id="rId3" Target="../notesSlides/notesSlide59.xml" Type="http://schemas.openxmlformats.org/officeDocument/2006/relationships/notesSlid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notesSlides/notesSlide6.xml" Type="http://schemas.openxmlformats.org/officeDocument/2006/relationships/notesSlide"/></Relationships>
</file>

<file path=ppt/slides/_rels/slide6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0.png" Type="http://schemas.openxmlformats.org/officeDocument/2006/relationships/image"/><Relationship Id="rId3" Target="../notesSlides/notesSlide60.xml" Type="http://schemas.openxmlformats.org/officeDocument/2006/relationships/notesSlide"/></Relationships>
</file>

<file path=ppt/slides/_rels/slide6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1.png" Type="http://schemas.openxmlformats.org/officeDocument/2006/relationships/image"/><Relationship Id="rId3" Target="../notesSlides/notesSlide61.xml" Type="http://schemas.openxmlformats.org/officeDocument/2006/relationships/notesSlide"/></Relationships>
</file>

<file path=ppt/slides/_rels/slide6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2.png" Type="http://schemas.openxmlformats.org/officeDocument/2006/relationships/image"/><Relationship Id="rId3" Target="../notesSlides/notesSlide62.xml" Type="http://schemas.openxmlformats.org/officeDocument/2006/relationships/notesSlide"/></Relationships>
</file>

<file path=ppt/slides/_rels/slide6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3.png" Type="http://schemas.openxmlformats.org/officeDocument/2006/relationships/image"/><Relationship Id="rId3" Target="../notesSlides/notesSlide63.xml" Type="http://schemas.openxmlformats.org/officeDocument/2006/relationships/notesSlide"/></Relationships>
</file>

<file path=ppt/slides/_rels/slide6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4.png" Type="http://schemas.openxmlformats.org/officeDocument/2006/relationships/image"/><Relationship Id="rId3" Target="../notesSlides/notesSlide64.xml" Type="http://schemas.openxmlformats.org/officeDocument/2006/relationships/notesSlide"/></Relationships>
</file>

<file path=ppt/slides/_rels/slide6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5.png" Type="http://schemas.openxmlformats.org/officeDocument/2006/relationships/image"/><Relationship Id="rId3" Target="../notesSlides/notesSlide65.xml" Type="http://schemas.openxmlformats.org/officeDocument/2006/relationships/notesSlide"/></Relationships>
</file>

<file path=ppt/slides/_rels/slide6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6.png" Type="http://schemas.openxmlformats.org/officeDocument/2006/relationships/image"/><Relationship Id="rId3" Target="../notesSlides/notesSlide66.xml" Type="http://schemas.openxmlformats.org/officeDocument/2006/relationships/notesSlide"/></Relationships>
</file>

<file path=ppt/slides/_rels/slide6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7.png" Type="http://schemas.openxmlformats.org/officeDocument/2006/relationships/image"/><Relationship Id="rId3" Target="../notesSlides/notesSlide67.xml" Type="http://schemas.openxmlformats.org/officeDocument/2006/relationships/notesSlide"/></Relationships>
</file>

<file path=ppt/slides/_rels/slide6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8.png" Type="http://schemas.openxmlformats.org/officeDocument/2006/relationships/image"/><Relationship Id="rId3" Target="../notesSlides/notesSlide68.xml" Type="http://schemas.openxmlformats.org/officeDocument/2006/relationships/notesSlide"/></Relationships>
</file>

<file path=ppt/slides/_rels/slide6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9.png" Type="http://schemas.openxmlformats.org/officeDocument/2006/relationships/image"/><Relationship Id="rId3" Target="../notesSlides/notesSlide69.xml" Type="http://schemas.openxmlformats.org/officeDocument/2006/relationships/notesSlid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notesSlides/notesSlide7.xml" Type="http://schemas.openxmlformats.org/officeDocument/2006/relationships/notesSlide"/></Relationships>
</file>

<file path=ppt/slides/_rels/slide7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0.png" Type="http://schemas.openxmlformats.org/officeDocument/2006/relationships/image"/><Relationship Id="rId3" Target="../notesSlides/notesSlide70.xml" Type="http://schemas.openxmlformats.org/officeDocument/2006/relationships/notesSlide"/></Relationships>
</file>

<file path=ppt/slides/_rels/slide7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notesSlides/notesSlide71.xml" Type="http://schemas.openxmlformats.org/officeDocument/2006/relationships/notesSlide"/></Relationships>
</file>

<file path=ppt/slides/_rels/slide7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1.png" Type="http://schemas.openxmlformats.org/officeDocument/2006/relationships/image"/><Relationship Id="rId3" Target="https://prezi.com/view/KajvbH3Fb7NYLBoWmVS2/?utm_source=ppt_qr_code" TargetMode="External" Type="http://schemas.openxmlformats.org/officeDocument/2006/relationships/hyperlink"/><Relationship Id="rId4" Target="../media/image72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notesSlides/notesSlide8.xml" Type="http://schemas.openxmlformats.org/officeDocument/2006/relationships/notesSlid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notesSlides/notesSlide9.xml" Type="http://schemas.openxmlformats.org/officeDocument/2006/relationships/notesSlid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i.com/view/KajvbH3Fb7NYLBoWmVS2/?utm_source=ppt_qr_code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914400" y="7137400"/>
            <a:ext cx="5168900" cy="1422400"/>
          </a:xfrm>
          <a:custGeom>
            <a:avLst/>
            <a:gdLst/>
            <a:ahLst/>
            <a:cxnLst/>
            <a:rect r="r" b="b" t="t" l="l"/>
            <a:pathLst>
              <a:path h="1422400" w="5168900">
                <a:moveTo>
                  <a:pt x="0" y="0"/>
                </a:moveTo>
                <a:lnTo>
                  <a:pt x="5168900" y="0"/>
                </a:lnTo>
                <a:lnTo>
                  <a:pt x="5168900" y="1422400"/>
                </a:lnTo>
                <a:lnTo>
                  <a:pt x="0" y="1422400"/>
                </a:lnTo>
                <a:close/>
              </a:path>
            </a:pathLst>
          </a:custGeom>
          <a:noFill/>
          <a:ln>
            <a:noFill/>
          </a:ln>
        </p:spPr>
      </p:sp>
      <p:pic>
        <p:nvPicPr>
          <p:cNvPr name="Picture 4" id="4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1900" y="3860800"/>
            <a:ext cx="5994400" cy="5994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